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5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20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09074-F760-A1BE-CAA0-F3F568698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F41686-037B-133E-C3E1-5694411733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0EB4D-260C-DE59-7DE9-0C853D377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C0E31-EB59-D207-BACE-E85148161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548033-441E-F1B1-CEB3-1A472F895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69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11C4-2A50-543B-C0FA-DBA1E91C7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9F82C2-6D36-8862-D021-9B1780C2F5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30860-3DE3-104B-5456-878829019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9AD7F-B5F3-9EA8-240D-18A6B3470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1B61B-0474-DB1A-C839-751F52C82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399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BCB412-C786-6A1A-562E-82269A363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F336B8-5F25-1392-730D-F2C6646B6E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D4E01-E20C-2F92-A5D4-0566B5B72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AE837-3F4A-A93D-E409-EE0FF8B19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BC7F9-9B96-D0DC-CDA5-D5F7ADC71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257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4A5DB-689E-1152-E9B8-D612E0EF7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D6215-D8EB-4437-B604-B84BC519C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BF3D4-A63C-1628-5486-BFFCED24E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EA091-B1AC-0AA8-E669-5F1E71CC2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93866-952E-9D6B-9AC0-1D70C39D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234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1B7C7-C332-A6AB-FD2A-10BB9904D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640BF-4167-56E0-353A-26C12FE3A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76BB5-F51A-3FA0-2B4B-3B357A70D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029EA-99D9-E202-B04E-0DCAFA9C9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7BA6E-4E67-00DB-2133-DAFE96C8B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275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E04D1-AE7C-7A43-B215-D6926536D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7D649-B69F-B9C0-EC8E-9C3DBFACA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BCC33D-58D8-2695-382E-5AED959FE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CE02AE-A61D-AFCB-5D89-3AA0532E3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CEBCD7-3387-33D9-90F0-CDE580F31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0D699-EEB9-66CB-DE6A-94019553E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754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1CCDB-75A5-37B2-76F1-17931353F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D3EAEF-8AE1-4752-A422-6B5186837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23608-48DD-FAD8-9E26-09CBDCD00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7962D2-EB77-B4CE-3E7A-EA0BA444C8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FE98EE-38C6-1E59-F292-792D74786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16BE8F-60B2-6A63-8A0C-5DEA1EA54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830E1A-45EA-4943-C9D4-9DDAF5D07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EA3E50-0240-CA54-DA81-08B6FB653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8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D3AF5-406D-A529-CBA6-05902DC01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1E6868-E1E7-D653-B24A-3E2AA5649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1C7F54-C1DF-12CC-8156-61BF93F84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1E1553-267A-43F4-07AA-85B22287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718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9CA42A-3071-30FF-9ADB-B17790AEE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2F8F37-E7B1-294B-C630-7763C0D90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FFCD93-4CF6-6AC0-F767-D7A4409A5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361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45925-6BD8-2D75-9323-849D232DB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9269F-7D09-7163-D50E-B34BB6B63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1DA67D-98BD-B5A3-7593-98951E7CE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4BBE89-B060-E636-6652-B64A8694C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14491-A956-6395-F779-6F60315E8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560D3F-DA31-A25B-FD1F-46F82FB4C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11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6139-714B-0BF6-A90C-AEC8DCC57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9B5C8-1EAA-6A4A-47CA-79FE8608F8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35C54D-36E5-44B9-66A3-455A11895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81736-203C-9D37-00A1-6A17C3643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5E856-026D-17AA-BB3D-384F35F75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C2439-027E-6E1E-2691-84814E416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787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D5F25F-DAC0-10A0-01ED-ED83B28E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C73C5-4134-D55D-04AD-140C18FB3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A999A-7364-AEE5-501F-B2151A6266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0D059-95F7-4434-ADA2-664190EEBA3F}" type="datetimeFigureOut">
              <a:rPr lang="en-US" smtClean="0"/>
              <a:t>10/8/2022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A699E-CA31-21B8-C223-7FF63DB2A4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4BC82-57D4-7429-E0DB-95C45EDEA9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083C4-7807-4FE7-8144-F8C4DEFD3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622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97A6B-2ABC-898F-3605-A052943C9D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Turtle shooter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E2C61E-9780-2FA4-6905-75A99273B2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10/8/22</a:t>
            </a:r>
          </a:p>
        </p:txBody>
      </p:sp>
    </p:spTree>
    <p:extLst>
      <p:ext uri="{BB962C8B-B14F-4D97-AF65-F5344CB8AC3E}">
        <p14:creationId xmlns:p14="http://schemas.microsoft.com/office/powerpoint/2010/main" val="418937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294AA-5582-9C67-747D-99F0B6B0F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154FEAF7-67AB-60C1-8E07-CD56A555C9F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56706"/>
            <a:ext cx="9759215" cy="6064387"/>
          </a:xfrm>
        </p:spPr>
      </p:pic>
    </p:spTree>
    <p:extLst>
      <p:ext uri="{BB962C8B-B14F-4D97-AF65-F5344CB8AC3E}">
        <p14:creationId xmlns:p14="http://schemas.microsoft.com/office/powerpoint/2010/main" val="3593908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16"/>
    </mc:Choice>
    <mc:Fallback>
      <p:transition spd="slow" advTm="38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4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Turtle shooter 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Turtle shooter demo</dc:title>
  <dc:creator>Cassoli, Matthew</dc:creator>
  <cp:lastModifiedBy>Cassoli, Matthew</cp:lastModifiedBy>
  <cp:revision>1</cp:revision>
  <dcterms:created xsi:type="dcterms:W3CDTF">2022-10-09T00:38:09Z</dcterms:created>
  <dcterms:modified xsi:type="dcterms:W3CDTF">2022-10-09T01:17:06Z</dcterms:modified>
</cp:coreProperties>
</file>

<file path=docProps/thumbnail.jpeg>
</file>